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6" r:id="rId3"/>
    <p:sldId id="270" r:id="rId4"/>
    <p:sldId id="258" r:id="rId5"/>
    <p:sldId id="257" r:id="rId6"/>
    <p:sldId id="273" r:id="rId7"/>
    <p:sldId id="274" r:id="rId8"/>
    <p:sldId id="262" r:id="rId9"/>
    <p:sldId id="263" r:id="rId10"/>
    <p:sldId id="276" r:id="rId11"/>
    <p:sldId id="261" r:id="rId12"/>
    <p:sldId id="264" r:id="rId13"/>
    <p:sldId id="265" r:id="rId14"/>
    <p:sldId id="271" r:id="rId15"/>
    <p:sldId id="272" r:id="rId16"/>
    <p:sldId id="267" r:id="rId17"/>
    <p:sldId id="268" r:id="rId18"/>
    <p:sldId id="266" r:id="rId19"/>
    <p:sldId id="269" r:id="rId20"/>
    <p:sldId id="278" r:id="rId21"/>
    <p:sldId id="275" r:id="rId22"/>
    <p:sldId id="279" r:id="rId23"/>
    <p:sldId id="280" r:id="rId24"/>
    <p:sldId id="283" r:id="rId25"/>
    <p:sldId id="282" r:id="rId26"/>
    <p:sldId id="284" r:id="rId27"/>
    <p:sldId id="285" r:id="rId28"/>
    <p:sldId id="286" r:id="rId2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1A48-B666-41DD-A462-948B22DBBF43}" type="datetimeFigureOut">
              <a:rPr lang="cs-CZ" smtClean="0"/>
              <a:t>28.02.2017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33373-9DE6-4180-8BD2-F4C7C3FEB4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7573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1A48-B666-41DD-A462-948B22DBBF43}" type="datetimeFigureOut">
              <a:rPr lang="cs-CZ" smtClean="0"/>
              <a:t>28.02.2017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33373-9DE6-4180-8BD2-F4C7C3FEB4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8688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1A48-B666-41DD-A462-948B22DBBF43}" type="datetimeFigureOut">
              <a:rPr lang="cs-CZ" smtClean="0"/>
              <a:t>28.02.2017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33373-9DE6-4180-8BD2-F4C7C3FEB4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9512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1A48-B666-41DD-A462-948B22DBBF43}" type="datetimeFigureOut">
              <a:rPr lang="cs-CZ" smtClean="0"/>
              <a:t>28.02.2017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33373-9DE6-4180-8BD2-F4C7C3FEB4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6353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1A48-B666-41DD-A462-948B22DBBF43}" type="datetimeFigureOut">
              <a:rPr lang="cs-CZ" smtClean="0"/>
              <a:t>28.02.2017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33373-9DE6-4180-8BD2-F4C7C3FEB4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632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1A48-B666-41DD-A462-948B22DBBF43}" type="datetimeFigureOut">
              <a:rPr lang="cs-CZ" smtClean="0"/>
              <a:t>28.02.2017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33373-9DE6-4180-8BD2-F4C7C3FEB4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5609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1A48-B666-41DD-A462-948B22DBBF43}" type="datetimeFigureOut">
              <a:rPr lang="cs-CZ" smtClean="0"/>
              <a:t>28.02.2017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33373-9DE6-4180-8BD2-F4C7C3FEB4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2608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1A48-B666-41DD-A462-948B22DBBF43}" type="datetimeFigureOut">
              <a:rPr lang="cs-CZ" smtClean="0"/>
              <a:t>28.02.2017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33373-9DE6-4180-8BD2-F4C7C3FEB4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6605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1A48-B666-41DD-A462-948B22DBBF43}" type="datetimeFigureOut">
              <a:rPr lang="cs-CZ" smtClean="0"/>
              <a:t>28.02.2017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33373-9DE6-4180-8BD2-F4C7C3FEB4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4167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1A48-B666-41DD-A462-948B22DBBF43}" type="datetimeFigureOut">
              <a:rPr lang="cs-CZ" smtClean="0"/>
              <a:t>28.02.2017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33373-9DE6-4180-8BD2-F4C7C3FEB4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168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D1A48-B666-41DD-A462-948B22DBBF43}" type="datetimeFigureOut">
              <a:rPr lang="cs-CZ" smtClean="0"/>
              <a:t>28.02.2017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33373-9DE6-4180-8BD2-F4C7C3FEB4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2007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D1A48-B666-41DD-A462-948B22DBBF43}" type="datetimeFigureOut">
              <a:rPr lang="cs-CZ" smtClean="0"/>
              <a:t>28.02.2017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33373-9DE6-4180-8BD2-F4C7C3FEB4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0767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JP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2.JPG"/><Relationship Id="rId11" Type="http://schemas.openxmlformats.org/officeDocument/2006/relationships/image" Target="../media/image3.png"/><Relationship Id="rId5" Type="http://schemas.openxmlformats.org/officeDocument/2006/relationships/image" Target="../media/image31.JPG"/><Relationship Id="rId10" Type="http://schemas.openxmlformats.org/officeDocument/2006/relationships/image" Target="../media/image36.JPG"/><Relationship Id="rId4" Type="http://schemas.openxmlformats.org/officeDocument/2006/relationships/image" Target="../media/image30.JPG"/><Relationship Id="rId9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jp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10" Type="http://schemas.openxmlformats.org/officeDocument/2006/relationships/image" Target="../media/image46.JPG"/><Relationship Id="rId4" Type="http://schemas.openxmlformats.org/officeDocument/2006/relationships/image" Target="../media/image41.jpg"/><Relationship Id="rId9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3.png"/><Relationship Id="rId4" Type="http://schemas.openxmlformats.org/officeDocument/2006/relationships/hyperlink" Target="https://www.youtube.com/watch?v=NYhxaZXXws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330" y="171094"/>
            <a:ext cx="2590860" cy="174883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24" y="2998650"/>
            <a:ext cx="5426048" cy="3662583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403724" y="1425007"/>
            <a:ext cx="1115091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Lyžařský kurz žáků 7. ročníku ZŠ Boskovice, Slovákova</a:t>
            </a:r>
          </a:p>
        </p:txBody>
      </p:sp>
      <p:sp>
        <p:nvSpPr>
          <p:cNvPr id="3" name="Obdélník 2"/>
          <p:cNvSpPr/>
          <p:nvPr/>
        </p:nvSpPr>
        <p:spPr>
          <a:xfrm>
            <a:off x="3006250" y="4209726"/>
            <a:ext cx="59458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17. – 21. 1. 2017</a:t>
            </a:r>
          </a:p>
        </p:txBody>
      </p:sp>
      <p:pic>
        <p:nvPicPr>
          <p:cNvPr id="10" name="ImanyDon't be so shy (Filatov &amp; Karas Remix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1" name="Zvuk 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5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94"/>
    </mc:Choice>
    <mc:Fallback xmlns="">
      <p:transition spd="slow" advTm="13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8" objId="10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63908"/>
            <a:ext cx="10583008" cy="892174"/>
          </a:xfrm>
        </p:spPr>
        <p:txBody>
          <a:bodyPr>
            <a:noAutofit/>
          </a:bodyPr>
          <a:lstStyle/>
          <a:p>
            <a:pPr algn="ctr"/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Lyžaři v plné parádě……. To koukáte, jak nám to sluší. Jsme úplně k nepoznání.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53" y="2107473"/>
            <a:ext cx="5903999" cy="4428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704" y="2107473"/>
            <a:ext cx="5904000" cy="4428000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7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7"/>
    </mc:Choice>
    <mc:Fallback xmlns="">
      <p:transition spd="slow" advTm="7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9068" y="706113"/>
            <a:ext cx="10515600" cy="864270"/>
          </a:xfrm>
        </p:spPr>
        <p:txBody>
          <a:bodyPr>
            <a:normAutofit/>
          </a:bodyPr>
          <a:lstStyle/>
          <a:p>
            <a:pPr algn="ctr"/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Na této fotografii se připravujeme na závod, který začne za několik minut.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37" y="2104036"/>
            <a:ext cx="5904000" cy="4428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8" y="2104036"/>
            <a:ext cx="5904000" cy="4428000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5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8"/>
    </mc:Choice>
    <mc:Fallback xmlns="">
      <p:transition spd="slow" advTm="7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6069">
            <a:off x="412563" y="1904810"/>
            <a:ext cx="5653594" cy="372194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Žáci, kteří se kvůli nemoci nemohli lyžařského kurzu zúčastnit, po zhlédnutí fotografií a z vyprávění spolužáků hodnotí pobyt na horách velmi pozitivně a při vyprávění spolužáků se mnoha věcem nesčetněkrát zasmáli.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025" y="2102126"/>
            <a:ext cx="5904000" cy="4428000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2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8"/>
    </mc:Choice>
    <mc:Fallback xmlns="">
      <p:transition spd="slow" advTm="7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20715" y="303579"/>
            <a:ext cx="9589477" cy="672367"/>
          </a:xfrm>
        </p:spPr>
        <p:txBody>
          <a:bodyPr>
            <a:normAutofit/>
          </a:bodyPr>
          <a:lstStyle/>
          <a:p>
            <a:pPr algn="ctr"/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Nenáročný kopec pro náročné jezdce.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114">
            <a:off x="8022262" y="945253"/>
            <a:ext cx="3673401" cy="283219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94" y="975946"/>
            <a:ext cx="7672822" cy="57546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0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2"/>
    </mc:Choice>
    <mc:Fallback xmlns="">
      <p:transition spd="slow" advTm="5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24338" y="42667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Takto si na lyžařském výcviku žáci krátili čekání na svého instruktora. </a:t>
            </a:r>
            <a:b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Někteří vsedě, někteří dokonce i vleže.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6" y="2119982"/>
            <a:ext cx="5904000" cy="442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138" y="2119982"/>
            <a:ext cx="5904000" cy="4428000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6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2"/>
    </mc:Choice>
    <mc:Fallback xmlns="">
      <p:transition spd="slow" advTm="7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92563"/>
            <a:ext cx="10515600" cy="1103191"/>
          </a:xfrm>
        </p:spPr>
        <p:txBody>
          <a:bodyPr>
            <a:normAutofit/>
          </a:bodyPr>
          <a:lstStyle/>
          <a:p>
            <a:pPr algn="ctr"/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Je pátek večer a všichni jsme se sešli v jídelně. Pan učitel nám říká výsledky soutěže ve slalomu. A všichni netrpělivě čekáme, kdo bude první.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85" y="1279281"/>
            <a:ext cx="9730154" cy="5473211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6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4"/>
    </mc:Choice>
    <mc:Fallback xmlns="">
      <p:transition spd="slow" advTm="6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3733768" y="2321058"/>
            <a:ext cx="469488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s-CZ" sz="2400" b="1" cap="none" spc="0" dirty="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1. </a:t>
            </a:r>
            <a:r>
              <a:rPr lang="cs-CZ" sz="2400" b="1" dirty="0">
                <a:ln/>
                <a:solidFill>
                  <a:schemeClr val="accent4"/>
                </a:solidFill>
                <a:latin typeface="Bookman Old Style" panose="02050604050505020204" pitchFamily="18" charset="0"/>
              </a:rPr>
              <a:t>m</a:t>
            </a:r>
            <a:r>
              <a:rPr lang="cs-CZ" sz="2400" b="1" cap="none" spc="0" dirty="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ísto Erik Pospíšil VII. E</a:t>
            </a:r>
            <a:endParaRPr lang="cs-CZ" sz="2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834774" y="3569710"/>
            <a:ext cx="449286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s-CZ" sz="2400" b="1" cap="none" spc="0" dirty="0">
                <a:ln/>
                <a:solidFill>
                  <a:srgbClr val="CC6600"/>
                </a:solidFill>
                <a:effectLst/>
                <a:latin typeface="Bookman Old Style" panose="02050604050505020204" pitchFamily="18" charset="0"/>
              </a:rPr>
              <a:t>3. místo Adam Filler VII. F</a:t>
            </a:r>
            <a:endParaRPr lang="cs-CZ" sz="2400" b="1" cap="none" spc="0" dirty="0">
              <a:ln/>
              <a:solidFill>
                <a:srgbClr val="CC6600"/>
              </a:solidFill>
              <a:effectLst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3571068" y="2945384"/>
            <a:ext cx="503221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s-CZ" sz="2400" b="1" cap="none" spc="0" dirty="0">
                <a:ln/>
                <a:solidFill>
                  <a:schemeClr val="bg1">
                    <a:lumMod val="85000"/>
                  </a:schemeClr>
                </a:solidFill>
                <a:effectLst/>
                <a:latin typeface="Bookman Old Style" panose="02050604050505020204" pitchFamily="18" charset="0"/>
              </a:rPr>
              <a:t>2. místo Aleš Sedláček VII. E</a:t>
            </a:r>
            <a:endParaRPr lang="cs-CZ" sz="2400" b="1" cap="none" spc="0" dirty="0">
              <a:ln/>
              <a:solidFill>
                <a:schemeClr val="bg1">
                  <a:lumMod val="85000"/>
                </a:schemeClr>
              </a:solidFill>
              <a:effectLst/>
            </a:endParaRPr>
          </a:p>
        </p:txBody>
      </p:sp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2674413" y="238224"/>
            <a:ext cx="6813589" cy="733359"/>
          </a:xfrm>
        </p:spPr>
        <p:txBody>
          <a:bodyPr>
            <a:noAutofit/>
          </a:bodyPr>
          <a:lstStyle/>
          <a:p>
            <a:pPr algn="ctr"/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Naši tři nejrychlejší chlapci ze závodu o Masarykův pohár:</a:t>
            </a:r>
            <a:endParaRPr lang="cs-CZ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381469" y="5057684"/>
            <a:ext cx="3411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Gratulujeme!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017" y="971583"/>
            <a:ext cx="3165598" cy="562772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38" y="971583"/>
            <a:ext cx="3165598" cy="5627730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1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42"/>
    </mc:Choice>
    <mc:Fallback xmlns="">
      <p:transition spd="slow" advTm="7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738554" y="460507"/>
            <a:ext cx="6292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A tady vidíme vítězky dívčího slalomu:</a:t>
            </a:r>
          </a:p>
        </p:txBody>
      </p:sp>
      <p:sp>
        <p:nvSpPr>
          <p:cNvPr id="7" name="Obdélník 6"/>
          <p:cNvSpPr/>
          <p:nvPr/>
        </p:nvSpPr>
        <p:spPr>
          <a:xfrm>
            <a:off x="1078851" y="3359658"/>
            <a:ext cx="639179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s-CZ" sz="2800" b="1" cap="none" spc="0" dirty="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1. </a:t>
            </a:r>
            <a:r>
              <a:rPr lang="cs-CZ" sz="2800" b="1" dirty="0">
                <a:ln/>
                <a:solidFill>
                  <a:schemeClr val="accent4"/>
                </a:solidFill>
                <a:latin typeface="Bookman Old Style" panose="02050604050505020204" pitchFamily="18" charset="0"/>
              </a:rPr>
              <a:t>m</a:t>
            </a:r>
            <a:r>
              <a:rPr lang="cs-CZ" sz="2800" b="1" cap="none" spc="0" dirty="0">
                <a:ln/>
                <a:solidFill>
                  <a:schemeClr val="accent4"/>
                </a:solidFill>
                <a:effectLst/>
                <a:latin typeface="Bookman Old Style" panose="02050604050505020204" pitchFamily="18" charset="0"/>
              </a:rPr>
              <a:t>ísto Sandra Zdražilová VII. F</a:t>
            </a:r>
            <a:endParaRPr lang="cs-CZ" sz="28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491232" y="2581098"/>
            <a:ext cx="575448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s-CZ" sz="2400" b="1" cap="none" spc="0" dirty="0">
                <a:ln/>
                <a:solidFill>
                  <a:schemeClr val="bg1">
                    <a:lumMod val="85000"/>
                  </a:schemeClr>
                </a:solidFill>
                <a:effectLst/>
                <a:latin typeface="Bookman Old Style" panose="02050604050505020204" pitchFamily="18" charset="0"/>
              </a:rPr>
              <a:t>2. místo </a:t>
            </a:r>
            <a:r>
              <a:rPr lang="cs-CZ" sz="2400" b="1" dirty="0">
                <a:ln/>
                <a:solidFill>
                  <a:schemeClr val="bg1">
                    <a:lumMod val="85000"/>
                  </a:schemeClr>
                </a:solidFill>
                <a:latin typeface="Bookman Old Style" panose="02050604050505020204" pitchFamily="18" charset="0"/>
              </a:rPr>
              <a:t>Vendy </a:t>
            </a:r>
            <a:r>
              <a:rPr lang="cs-CZ" sz="2400" b="1" dirty="0" err="1">
                <a:ln/>
                <a:solidFill>
                  <a:schemeClr val="bg1">
                    <a:lumMod val="85000"/>
                  </a:schemeClr>
                </a:solidFill>
                <a:latin typeface="Bookman Old Style" panose="02050604050505020204" pitchFamily="18" charset="0"/>
              </a:rPr>
              <a:t>Vavrincová</a:t>
            </a:r>
            <a:r>
              <a:rPr lang="cs-CZ" sz="2400" b="1" dirty="0">
                <a:ln/>
                <a:solidFill>
                  <a:schemeClr val="bg1">
                    <a:lumMod val="85000"/>
                  </a:schemeClr>
                </a:solidFill>
                <a:latin typeface="Bookman Old Style" panose="02050604050505020204" pitchFamily="18" charset="0"/>
              </a:rPr>
              <a:t> VII. E</a:t>
            </a:r>
            <a:endParaRPr lang="cs-CZ" sz="2400" b="1" cap="none" spc="0" dirty="0">
              <a:ln/>
              <a:solidFill>
                <a:schemeClr val="bg1">
                  <a:lumMod val="85000"/>
                </a:schemeClr>
              </a:solidFill>
              <a:effectLst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326218" y="1864093"/>
            <a:ext cx="461055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s-CZ" sz="2000" b="1" cap="none" spc="0" dirty="0">
                <a:ln/>
                <a:solidFill>
                  <a:srgbClr val="CC6600"/>
                </a:solidFill>
                <a:effectLst/>
                <a:latin typeface="Bookman Old Style" panose="02050604050505020204" pitchFamily="18" charset="0"/>
              </a:rPr>
              <a:t>3. místo Natálie </a:t>
            </a:r>
            <a:r>
              <a:rPr lang="cs-CZ" sz="2000" b="1" cap="none" spc="0" dirty="0" err="1">
                <a:ln/>
                <a:solidFill>
                  <a:srgbClr val="CC6600"/>
                </a:solidFill>
                <a:effectLst/>
                <a:latin typeface="Bookman Old Style" panose="02050604050505020204" pitchFamily="18" charset="0"/>
              </a:rPr>
              <a:t>Továrková</a:t>
            </a:r>
            <a:r>
              <a:rPr lang="cs-CZ" sz="2000" b="1" cap="none" spc="0" dirty="0">
                <a:ln/>
                <a:solidFill>
                  <a:srgbClr val="CC6600"/>
                </a:solidFill>
                <a:effectLst/>
                <a:latin typeface="Bookman Old Style" panose="02050604050505020204" pitchFamily="18" charset="0"/>
              </a:rPr>
              <a:t> VII. F</a:t>
            </a:r>
            <a:endParaRPr lang="cs-CZ" sz="2000" b="1" cap="none" spc="0" dirty="0">
              <a:ln/>
              <a:solidFill>
                <a:srgbClr val="CC6600"/>
              </a:solidFill>
              <a:effectLst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2303995" y="4897315"/>
            <a:ext cx="3490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Gratulujeme!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965" y="272561"/>
            <a:ext cx="3571143" cy="6348698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2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5"/>
    </mc:Choice>
    <mc:Fallback xmlns="">
      <p:transition spd="slow" advTm="7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10" y="706550"/>
            <a:ext cx="4164579" cy="234257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34915" y="122105"/>
            <a:ext cx="10515600" cy="584445"/>
          </a:xfrm>
        </p:spPr>
        <p:txBody>
          <a:bodyPr>
            <a:normAutofit/>
          </a:bodyPr>
          <a:lstStyle/>
          <a:p>
            <a:pPr algn="ctr"/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Malý karneval velkých dětí.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544" y="708086"/>
            <a:ext cx="4161849" cy="234104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063" y="1631632"/>
            <a:ext cx="1755973" cy="312172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536" y="3627259"/>
            <a:ext cx="1755973" cy="312172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142" y="3633571"/>
            <a:ext cx="1752422" cy="311541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08" y="3192497"/>
            <a:ext cx="1755972" cy="312172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420" y="3192497"/>
            <a:ext cx="1755973" cy="3121729"/>
          </a:xfrm>
          <a:prstGeom prst="rect">
            <a:avLst/>
          </a:prstGeom>
        </p:spPr>
      </p:pic>
      <p:pic>
        <p:nvPicPr>
          <p:cNvPr id="12" name="Zvu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7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13"/>
    </mc:Choice>
    <mc:Fallback xmlns="">
      <p:transition spd="slow" advTm="7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3874" y="135824"/>
            <a:ext cx="11144250" cy="1095374"/>
          </a:xfrm>
        </p:spPr>
        <p:txBody>
          <a:bodyPr>
            <a:noAutofit/>
          </a:bodyPr>
          <a:lstStyle/>
          <a:p>
            <a:pPr algn="ctr"/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Na večírku bylo opravdu veselo. Téměř každý měl nějakou originální úžasnou masku a je vidět, jak se tam všichni smějeme a užíváme si večerní zábavu.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367" y="1231198"/>
            <a:ext cx="9831265" cy="5530086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6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7"/>
    </mc:Choice>
    <mc:Fallback xmlns="">
      <p:transition spd="slow" advTm="5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8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4"/>
    </mc:Choice>
    <mc:Fallback xmlns="">
      <p:transition spd="slow" advTm="7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154116" y="2690446"/>
            <a:ext cx="7807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…a nakonec to nejlepší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0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2"/>
    </mc:Choice>
    <mc:Fallback xmlns="">
      <p:transition spd="slow" advTm="3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42646" y="277203"/>
            <a:ext cx="9123485" cy="813044"/>
          </a:xfrm>
        </p:spPr>
        <p:txBody>
          <a:bodyPr>
            <a:normAutofit/>
          </a:bodyPr>
          <a:lstStyle/>
          <a:p>
            <a:pPr algn="ctr"/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Naši milí a obětaví učitelé tělocviku, kteří celý kurz pro nás organizovali. A neměli to s námi lehké!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77" y="1090247"/>
            <a:ext cx="4166088" cy="555478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381" y="1390284"/>
            <a:ext cx="6606279" cy="4954709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9"/>
    </mc:Choice>
    <mc:Fallback xmlns="">
      <p:transition spd="slow" advTm="5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5794">
            <a:off x="4590897" y="1789390"/>
            <a:ext cx="6477894" cy="4275410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 rot="20471081">
            <a:off x="717019" y="1783127"/>
            <a:ext cx="6280129" cy="898674"/>
          </a:xfrm>
        </p:spPr>
        <p:txBody>
          <a:bodyPr/>
          <a:lstStyle/>
          <a:p>
            <a:pPr algn="ctr"/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Móóóóccc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děkujeme…</a:t>
            </a:r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5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3"/>
    </mc:Choice>
    <mc:Fallback xmlns="">
      <p:transition spd="slow" advTm="3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38175" y="468340"/>
            <a:ext cx="10869863" cy="6111796"/>
          </a:xfrm>
        </p:spPr>
        <p:txBody>
          <a:bodyPr>
            <a:normAutofit/>
          </a:bodyPr>
          <a:lstStyle/>
          <a:p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paní učitelce </a:t>
            </a:r>
            <a:r>
              <a:rPr lang="cs-CZ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Světlaně Hrdličkové</a:t>
            </a: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				</a:t>
            </a:r>
            <a:b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b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b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b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b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b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b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panu učiteli Michalu </a:t>
            </a:r>
            <a:r>
              <a:rPr lang="cs-CZ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Gebelovi</a:t>
            </a:r>
            <a:b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b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b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b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b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b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b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panu učiteli Petru Ondruchovi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001" y="468340"/>
            <a:ext cx="1368432" cy="1728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589" y="468340"/>
            <a:ext cx="1907808" cy="172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060" y="2660238"/>
            <a:ext cx="1243584" cy="1728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790" y="2660238"/>
            <a:ext cx="1609152" cy="1728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589" y="4883118"/>
            <a:ext cx="1338912" cy="1728000"/>
          </a:xfrm>
          <a:prstGeom prst="rect">
            <a:avLst/>
          </a:prstGeom>
        </p:spPr>
      </p:pic>
      <p:pic>
        <p:nvPicPr>
          <p:cNvPr id="11" name="Zvuk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292" y="4860809"/>
            <a:ext cx="2019300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58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4"/>
    </mc:Choice>
    <mc:Fallback xmlns="">
      <p:transition spd="slow" advTm="7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85353" y="301098"/>
            <a:ext cx="5170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…..á ještě pár foteček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44" y="1265482"/>
            <a:ext cx="4800000" cy="360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026" y="2716307"/>
            <a:ext cx="4800000" cy="3600000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46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1"/>
    </mc:Choice>
    <mc:Fallback xmlns="">
      <p:transition spd="slow" advTm="5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67" y="2608905"/>
            <a:ext cx="4800000" cy="360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615" y="715814"/>
            <a:ext cx="4800000" cy="3600000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71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1"/>
    </mc:Choice>
    <mc:Fallback xmlns="">
      <p:transition spd="slow" advTm="5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82" y="636104"/>
            <a:ext cx="4777409" cy="358305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391" y="2743200"/>
            <a:ext cx="5095461" cy="3821596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4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8"/>
    </mc:Choice>
    <mc:Fallback xmlns="">
      <p:transition spd="slow" advTm="5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56" y="282158"/>
            <a:ext cx="3154847" cy="420646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321" y="1212571"/>
            <a:ext cx="3154847" cy="420646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538" y="2385390"/>
            <a:ext cx="3154848" cy="4206463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5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9"/>
    </mc:Choice>
    <mc:Fallback xmlns="">
      <p:transition spd="slow" advTm="5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341371" y="1843325"/>
            <a:ext cx="113007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Vytvořila – paní učitelka Mgr. Alena Svobodová</a:t>
            </a:r>
          </a:p>
          <a:p>
            <a:pPr algn="ctr"/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Komentáře – žáci 7.E</a:t>
            </a:r>
          </a:p>
          <a:p>
            <a:pPr algn="ctr"/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Fotografie – paní učitelka Mgr. Hrdličková, pan učitel Mgr.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Gebel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a Mgr. Ondruch</a:t>
            </a:r>
          </a:p>
          <a:p>
            <a:pPr algn="ctr"/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Hudba –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Imany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–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Don´t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be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so </a:t>
            </a:r>
            <a:r>
              <a:rPr lang="cs-CZ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shy</a:t>
            </a:r>
            <a:endParaRPr lang="pl-PL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endParaRPr lang="pl-PL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/>
            <a:r>
              <a:rPr lang="pl-PL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hlinkClick r:id="rId4"/>
              </a:rPr>
              <a:t>https://www.youtube.com/watch?v=NYhxaZXXwsg</a:t>
            </a:r>
            <a:endParaRPr lang="pl-PL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7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1"/>
    </mc:Choice>
    <mc:Fallback xmlns="">
      <p:transition spd="slow" advTm="6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549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606669" y="1341904"/>
            <a:ext cx="848288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Na </a:t>
            </a:r>
            <a:r>
              <a:rPr lang="cs-CZ" sz="2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Šerlichu</a:t>
            </a:r>
            <a:r>
              <a:rPr lang="cs-CZ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 nás přivítalo krásné slunné počasí.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3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1"/>
    </mc:Choice>
    <mc:Fallback xmlns="">
      <p:transition spd="slow" advTm="7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83" y="1827205"/>
            <a:ext cx="5904000" cy="4428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792" y="1827205"/>
            <a:ext cx="5904000" cy="442800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22709" y="296765"/>
            <a:ext cx="1202634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Fotky zasněžené krajiny v Orlických horách, kde jsme byli my, letošní sedmáci ze ZŠ Boskovice, budova Slovákova na lyžařském kurzu. Všem se tam líbilo a užili jsme si zimu jako z pohádky.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01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4"/>
    </mc:Choice>
    <mc:Fallback xmlns="">
      <p:transition spd="slow" advTm="7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2" y="2007211"/>
            <a:ext cx="5904000" cy="4428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400" y="2007211"/>
            <a:ext cx="5904000" cy="4428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457756" y="431327"/>
            <a:ext cx="1093707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Na této fotce je Masarykova chata, zvaná ,,</a:t>
            </a:r>
            <a:r>
              <a:rPr lang="cs-CZ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Masaryčka</a:t>
            </a:r>
            <a:r>
              <a:rPr lang="cs-CZ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ookman Old Style" panose="02050604050505020204" pitchFamily="18" charset="0"/>
              </a:rPr>
              <a:t>“, kde jsme bydleli celý týden. Na chatě se některým líbilo a některým ne, ale většině se domů vůbec nechtělo.</a:t>
            </a:r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2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3"/>
    </mc:Choice>
    <mc:Fallback xmlns="">
      <p:transition spd="slow" advTm="7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85" y="2169967"/>
            <a:ext cx="5903999" cy="4428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168" y="2169967"/>
            <a:ext cx="3320999" cy="442800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0" y="303355"/>
            <a:ext cx="1201763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2400" b="0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Už dlouho nenapadl v zimě žádný sníh, ale my jsme měli letos štěstí, že ho letos bylo tolik. A když se díváte na tuto fotografii, tak si musíte připadat jako pohádce – Paní Zima čarovala a povedlo se jí to letos nejen na horách, ale i v nížinách.  </a:t>
            </a:r>
            <a:endParaRPr lang="cs-CZ" sz="2400" b="0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03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9"/>
    </mc:Choice>
    <mc:Fallback xmlns="">
      <p:transition spd="slow" advTm="7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041" y="1204546"/>
            <a:ext cx="7411916" cy="5558937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47853" y="264902"/>
            <a:ext cx="1135684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2400" b="0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Úžasná atmosféra, krásná příroda a velmi vlezlá zima. Pocítili jsme i -8°C. </a:t>
            </a:r>
            <a:r>
              <a:rPr lang="cs-CZ" sz="2400" b="0" cap="none" spc="0" dirty="0" err="1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Brrrr</a:t>
            </a:r>
            <a:r>
              <a:rPr lang="cs-CZ" sz="2400" b="0" cap="none" spc="0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, mrzlo, až praštělo!</a:t>
            </a:r>
            <a:endParaRPr lang="cs-CZ" sz="2400" b="0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4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1"/>
    </mc:Choice>
    <mc:Fallback xmlns="">
      <p:transition spd="slow" advTm="7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1997" y="310460"/>
            <a:ext cx="11674723" cy="1017178"/>
          </a:xfrm>
        </p:spPr>
        <p:txBody>
          <a:bodyPr>
            <a:noAutofit/>
          </a:bodyPr>
          <a:lstStyle/>
          <a:p>
            <a:pPr algn="ctr"/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Pohled do zasněžené krajiny se zapadajícím sluncem je na horách vždy velmi pěkný. Každý si odvezl spousty nezapomenutelných zážitků.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426" y="1506160"/>
            <a:ext cx="3889867" cy="5186489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0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7"/>
    </mc:Choice>
    <mc:Fallback xmlns="">
      <p:transition spd="slow" advTm="7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32" y="2285998"/>
            <a:ext cx="5904000" cy="4428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601" y="2285998"/>
            <a:ext cx="5903999" cy="4428000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70048" y="338167"/>
            <a:ext cx="119223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Podle fotky je vidět, že si to tam všichni užíváme. Pro začínající lyžaře je kopec (sjezdovka) dobrý a pro pokročilé je takový příjemný a oddychový. Na první pohled je vidět, že je ten kopec pěkně široký. Zdatnější lyžaři nepřemýšleli a jízdu slalomem si užili. Pěkně svítilo sluníčko, takže to byla paráda.</a:t>
            </a:r>
            <a:endParaRPr lang="cs-CZ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43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0"/>
    </mc:Choice>
    <mc:Fallback xmlns="">
      <p:transition spd="slow" advTm="7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434</Words>
  <Application>Microsoft Office PowerPoint</Application>
  <PresentationFormat>Širokoúhlá obrazovka</PresentationFormat>
  <Paragraphs>41</Paragraphs>
  <Slides>28</Slides>
  <Notes>0</Notes>
  <HiddenSlides>0</HiddenSlides>
  <MMClips>29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3" baseType="lpstr">
      <vt:lpstr>Arial</vt:lpstr>
      <vt:lpstr>Bookman Old Style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Pohled do zasněžené krajiny se zapadajícím sluncem je na horách vždy velmi pěkný. Každý si odvezl spousty nezapomenutelných zážitků.</vt:lpstr>
      <vt:lpstr>Prezentace aplikace PowerPoint</vt:lpstr>
      <vt:lpstr>Lyžaři v plné parádě……. To koukáte, jak nám to sluší. Jsme úplně k nepoznání.</vt:lpstr>
      <vt:lpstr>Na této fotografii se připravujeme na závod, který začne za několik minut.</vt:lpstr>
      <vt:lpstr>Žáci, kteří se kvůli nemoci nemohli lyžařského kurzu zúčastnit, po zhlédnutí fotografií a z vyprávění spolužáků hodnotí pobyt na horách velmi pozitivně a při vyprávění spolužáků se mnoha věcem nesčetněkrát zasmáli.</vt:lpstr>
      <vt:lpstr>Nenáročný kopec pro náročné jezdce.</vt:lpstr>
      <vt:lpstr>Takto si na lyžařském výcviku žáci krátili čekání na svého instruktora.  Někteří vsedě, někteří dokonce i vleže.</vt:lpstr>
      <vt:lpstr>Je pátek večer a všichni jsme se sešli v jídelně. Pan učitel nám říká výsledky soutěže ve slalomu. A všichni netrpělivě čekáme, kdo bude první.</vt:lpstr>
      <vt:lpstr>Naši tři nejrychlejší chlapci ze závodu o Masarykův pohár:</vt:lpstr>
      <vt:lpstr>Prezentace aplikace PowerPoint</vt:lpstr>
      <vt:lpstr>Malý karneval velkých dětí.</vt:lpstr>
      <vt:lpstr>Na večírku bylo opravdu veselo. Téměř každý měl nějakou originální úžasnou masku a je vidět, jak se tam všichni smějeme a užíváme si večerní zábavu.</vt:lpstr>
      <vt:lpstr>Prezentace aplikace PowerPoint</vt:lpstr>
      <vt:lpstr>Naši milí a obětaví učitelé tělocviku, kteří celý kurz pro nás organizovali. A neměli to s námi lehké!</vt:lpstr>
      <vt:lpstr>Móóóóccc děkujeme…</vt:lpstr>
      <vt:lpstr>paní učitelce Světlaně Hrdličkové           panu učiteli Michalu Gebelovi       panu učiteli Petru Ondruchovi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Lyžařský kurz žáků 7. ročníku leden 2017</dc:title>
  <dc:creator>Jirka Svoboda</dc:creator>
  <cp:lastModifiedBy>Jirka Svoboda</cp:lastModifiedBy>
  <cp:revision>59</cp:revision>
  <dcterms:created xsi:type="dcterms:W3CDTF">2017-02-17T20:52:33Z</dcterms:created>
  <dcterms:modified xsi:type="dcterms:W3CDTF">2017-02-28T22:21:03Z</dcterms:modified>
</cp:coreProperties>
</file>