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15A974-8EC8-4861-9F80-05823AE926B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C77C64-EA91-4EB4-91D9-F42367BAFF5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8352927" cy="882119"/>
          </a:xfrm>
        </p:spPr>
        <p:txBody>
          <a:bodyPr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CZ.1.07</a:t>
            </a:r>
            <a:r>
              <a:rPr lang="cs-CZ" b="1" dirty="0" smtClean="0">
                <a:solidFill>
                  <a:srgbClr val="FF0000"/>
                </a:solidFill>
              </a:rPr>
              <a:t>/1.2.17/02.0035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OP </a:t>
            </a:r>
            <a:r>
              <a:rPr lang="cs-CZ" dirty="0" err="1" smtClean="0"/>
              <a:t>VK</a:t>
            </a:r>
            <a:endParaRPr lang="cs-CZ" dirty="0"/>
          </a:p>
        </p:txBody>
      </p:sp>
      <p:pic>
        <p:nvPicPr>
          <p:cNvPr id="1027" name="obrázek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1727671" cy="200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49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4912" y="188640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 smtClean="0"/>
              <a:t>Základní informace o projektu</a:t>
            </a:r>
          </a:p>
          <a:p>
            <a:pPr algn="ctr"/>
            <a:endParaRPr lang="cs-CZ" sz="2800" b="1" u="sng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Rozpočet projektu: 7.188.061,- Kč (žádné spolufinancování) 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Příjemce projektu: ZŠ a MŠ Brno, Merhautova 37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Název projektu: Vzdělávání pedagogů v oblasti speciální pedagogiky a multikulturní výchovy s cílem prevence rasismu a xenofobie a tvorba metodik pro práci s dětmi a žáky se speciálními vzdělávacími potřebami na základních a mateřských školách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Náš podíl jako partnera: 2.281.095,35 Kč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Délka projektu: 24 měsíců (1. 4. 2013 – 30. 3. 2015)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589240"/>
            <a:ext cx="5762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515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7095" y="260648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 smtClean="0"/>
              <a:t>Klíčové aktivity projektu</a:t>
            </a:r>
          </a:p>
          <a:p>
            <a:pPr algn="ctr"/>
            <a:endParaRPr lang="cs-CZ" sz="2800" b="1" u="sng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Vzdělávání pedagogů v oblasti speciální pedagogiky (</a:t>
            </a:r>
            <a:r>
              <a:rPr lang="cs-CZ" dirty="0" err="1" smtClean="0"/>
              <a:t>SP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Vzdělávání pedagogů v oblasti multikulturní výchovy (MV)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Tvorba metodik a didaktických pomůcek v oblasti </a:t>
            </a:r>
            <a:r>
              <a:rPr lang="cs-CZ" dirty="0" err="1" smtClean="0"/>
              <a:t>SP</a:t>
            </a:r>
            <a:r>
              <a:rPr lang="cs-CZ" dirty="0" smtClean="0"/>
              <a:t> a MV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Ověřování nových poznatků a vytvořených metodik v praktické činnosti s dětmi a žáky  v oblasti </a:t>
            </a:r>
            <a:r>
              <a:rPr lang="cs-CZ" dirty="0" err="1" smtClean="0"/>
              <a:t>SP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Ověřování nových poznatků a vytvořených metodik v praktické činnosti s dětmi a žáky  v </a:t>
            </a:r>
            <a:r>
              <a:rPr lang="cs-CZ" dirty="0" smtClean="0"/>
              <a:t>oblasti MV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Školní poradenské pracoviště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66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Zlepšení vybavení školy:</a:t>
            </a:r>
          </a:p>
          <a:p>
            <a:endParaRPr lang="cs-CZ" b="1" u="sng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tablety – 15 ks (165.000,- 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hlasovací zařízení – 3 ks (115.500,-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videokamera – 1 ks (8.000,-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logopedické zrcadlo – 3 ks (8.400,-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diktafon – 3 ks (6.000,-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odborná literatura (6.000,-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didaktické pomůcky (48.000,-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materiál pro výrobu didaktických pomůcek (15.000,-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CD přehrávač – 3 ks (7.500,-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výukové programy pro žáky se </a:t>
            </a:r>
            <a:r>
              <a:rPr lang="cs-CZ" dirty="0" err="1" smtClean="0"/>
              <a:t>SVP</a:t>
            </a:r>
            <a:r>
              <a:rPr lang="cs-CZ" dirty="0" smtClean="0"/>
              <a:t> (20.000,- Kč)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SW na zpracování foto a </a:t>
            </a:r>
            <a:r>
              <a:rPr lang="cs-CZ" dirty="0" err="1" smtClean="0"/>
              <a:t>videodokumentace</a:t>
            </a:r>
            <a:r>
              <a:rPr lang="cs-CZ" dirty="0" smtClean="0"/>
              <a:t> (8.000,- Kč)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57238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564</TotalTime>
  <Words>262</Words>
  <Application>Microsoft Office PowerPoint</Application>
  <PresentationFormat>Předvádění na obrazovce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PROJEKT OP VK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OP VK</dc:title>
  <dc:creator>Vladimír Ochmanský</dc:creator>
  <cp:lastModifiedBy>Vladimír Ochmanský</cp:lastModifiedBy>
  <cp:revision>23</cp:revision>
  <dcterms:created xsi:type="dcterms:W3CDTF">2013-01-21T08:09:29Z</dcterms:created>
  <dcterms:modified xsi:type="dcterms:W3CDTF">2013-04-08T07:23:16Z</dcterms:modified>
</cp:coreProperties>
</file>